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5" r:id="rId2"/>
    <p:sldId id="259" r:id="rId3"/>
    <p:sldId id="261" r:id="rId4"/>
    <p:sldId id="260" r:id="rId5"/>
    <p:sldId id="266" r:id="rId6"/>
    <p:sldId id="263" r:id="rId7"/>
    <p:sldId id="262" r:id="rId8"/>
    <p:sldId id="265" r:id="rId9"/>
    <p:sldId id="264" r:id="rId10"/>
    <p:sldId id="281" r:id="rId11"/>
    <p:sldId id="268" r:id="rId12"/>
    <p:sldId id="282" r:id="rId13"/>
    <p:sldId id="270" r:id="rId14"/>
    <p:sldId id="283" r:id="rId15"/>
    <p:sldId id="284"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D2525"/>
    <a:srgbClr val="FF978F"/>
    <a:srgbClr val="D44B4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8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215E8F-239E-48C9-B57B-BCAA01DBA88E}" type="datetimeFigureOut">
              <a:rPr lang="en-US" smtClean="0"/>
              <a:pPr/>
              <a:t>10/12/2018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8072E2-0F5D-4351-B7EE-4C673F44F06C}" type="slidenum">
              <a:rPr lang="en-US" smtClean="0"/>
              <a:pPr/>
              <a:t>‹#›</a:t>
            </a:fld>
            <a:endParaRPr lang="en-US"/>
          </a:p>
        </p:txBody>
      </p:sp>
    </p:spTree>
  </p:cSld>
  <p:clrMapOvr>
    <a:masterClrMapping/>
  </p:clrMapOvr>
  <p:transition spd="slow">
    <p:pull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215E8F-239E-48C9-B57B-BCAA01DBA88E}" type="datetimeFigureOut">
              <a:rPr lang="en-US" smtClean="0"/>
              <a:pPr/>
              <a:t>10/12/2018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8072E2-0F5D-4351-B7EE-4C673F44F06C}" type="slidenum">
              <a:rPr lang="en-US" smtClean="0"/>
              <a:pPr/>
              <a:t>‹#›</a:t>
            </a:fld>
            <a:endParaRPr lang="en-US"/>
          </a:p>
        </p:txBody>
      </p:sp>
    </p:spTree>
  </p:cSld>
  <p:clrMapOvr>
    <a:masterClrMapping/>
  </p:clrMapOvr>
  <p:transition spd="slow">
    <p:pull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215E8F-239E-48C9-B57B-BCAA01DBA88E}" type="datetimeFigureOut">
              <a:rPr lang="en-US" smtClean="0"/>
              <a:pPr/>
              <a:t>10/12/2018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8072E2-0F5D-4351-B7EE-4C673F44F06C}" type="slidenum">
              <a:rPr lang="en-US" smtClean="0"/>
              <a:pPr/>
              <a:t>‹#›</a:t>
            </a:fld>
            <a:endParaRPr lang="en-US"/>
          </a:p>
        </p:txBody>
      </p:sp>
    </p:spTree>
  </p:cSld>
  <p:clrMapOvr>
    <a:masterClrMapping/>
  </p:clrMapOvr>
  <p:transition spd="slow">
    <p:pull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215E8F-239E-48C9-B57B-BCAA01DBA88E}" type="datetimeFigureOut">
              <a:rPr lang="en-US" smtClean="0"/>
              <a:pPr/>
              <a:t>10/12/2018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8072E2-0F5D-4351-B7EE-4C673F44F06C}" type="slidenum">
              <a:rPr lang="en-US" smtClean="0"/>
              <a:pPr/>
              <a:t>‹#›</a:t>
            </a:fld>
            <a:endParaRPr lang="en-US"/>
          </a:p>
        </p:txBody>
      </p:sp>
    </p:spTree>
  </p:cSld>
  <p:clrMapOvr>
    <a:masterClrMapping/>
  </p:clrMapOvr>
  <p:transition spd="slow">
    <p:pull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215E8F-239E-48C9-B57B-BCAA01DBA88E}" type="datetimeFigureOut">
              <a:rPr lang="en-US" smtClean="0"/>
              <a:pPr/>
              <a:t>10/12/2018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8072E2-0F5D-4351-B7EE-4C673F44F06C}" type="slidenum">
              <a:rPr lang="en-US" smtClean="0"/>
              <a:pPr/>
              <a:t>‹#›</a:t>
            </a:fld>
            <a:endParaRPr lang="en-US"/>
          </a:p>
        </p:txBody>
      </p:sp>
    </p:spTree>
  </p:cSld>
  <p:clrMapOvr>
    <a:masterClrMapping/>
  </p:clrMapOvr>
  <p:transition spd="slow">
    <p:pull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215E8F-239E-48C9-B57B-BCAA01DBA88E}" type="datetimeFigureOut">
              <a:rPr lang="en-US" smtClean="0"/>
              <a:pPr/>
              <a:t>10/12/2018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8072E2-0F5D-4351-B7EE-4C673F44F06C}" type="slidenum">
              <a:rPr lang="en-US" smtClean="0"/>
              <a:pPr/>
              <a:t>‹#›</a:t>
            </a:fld>
            <a:endParaRPr lang="en-US"/>
          </a:p>
        </p:txBody>
      </p:sp>
    </p:spTree>
  </p:cSld>
  <p:clrMapOvr>
    <a:masterClrMapping/>
  </p:clrMapOvr>
  <p:transition spd="slow">
    <p:pull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215E8F-239E-48C9-B57B-BCAA01DBA88E}" type="datetimeFigureOut">
              <a:rPr lang="en-US" smtClean="0"/>
              <a:pPr/>
              <a:t>10/12/2018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8072E2-0F5D-4351-B7EE-4C673F44F06C}" type="slidenum">
              <a:rPr lang="en-US" smtClean="0"/>
              <a:pPr/>
              <a:t>‹#›</a:t>
            </a:fld>
            <a:endParaRPr lang="en-US"/>
          </a:p>
        </p:txBody>
      </p:sp>
    </p:spTree>
  </p:cSld>
  <p:clrMapOvr>
    <a:masterClrMapping/>
  </p:clrMapOvr>
  <p:transition spd="slow">
    <p:pull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215E8F-239E-48C9-B57B-BCAA01DBA88E}" type="datetimeFigureOut">
              <a:rPr lang="en-US" smtClean="0"/>
              <a:pPr/>
              <a:t>10/12/2018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8072E2-0F5D-4351-B7EE-4C673F44F06C}" type="slidenum">
              <a:rPr lang="en-US" smtClean="0"/>
              <a:pPr/>
              <a:t>‹#›</a:t>
            </a:fld>
            <a:endParaRPr lang="en-US"/>
          </a:p>
        </p:txBody>
      </p:sp>
    </p:spTree>
  </p:cSld>
  <p:clrMapOvr>
    <a:masterClrMapping/>
  </p:clrMapOvr>
  <p:transition spd="slow">
    <p:pull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215E8F-239E-48C9-B57B-BCAA01DBA88E}" type="datetimeFigureOut">
              <a:rPr lang="en-US" smtClean="0"/>
              <a:pPr/>
              <a:t>10/12/2018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8072E2-0F5D-4351-B7EE-4C673F44F06C}" type="slidenum">
              <a:rPr lang="en-US" smtClean="0"/>
              <a:pPr/>
              <a:t>‹#›</a:t>
            </a:fld>
            <a:endParaRPr lang="en-US"/>
          </a:p>
        </p:txBody>
      </p:sp>
    </p:spTree>
  </p:cSld>
  <p:clrMapOvr>
    <a:masterClrMapping/>
  </p:clrMapOvr>
  <p:transition spd="slow">
    <p:pull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215E8F-239E-48C9-B57B-BCAA01DBA88E}" type="datetimeFigureOut">
              <a:rPr lang="en-US" smtClean="0"/>
              <a:pPr/>
              <a:t>10/12/2018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8072E2-0F5D-4351-B7EE-4C673F44F06C}" type="slidenum">
              <a:rPr lang="en-US" smtClean="0"/>
              <a:pPr/>
              <a:t>‹#›</a:t>
            </a:fld>
            <a:endParaRPr lang="en-US"/>
          </a:p>
        </p:txBody>
      </p:sp>
    </p:spTree>
  </p:cSld>
  <p:clrMapOvr>
    <a:masterClrMapping/>
  </p:clrMapOvr>
  <p:transition spd="slow">
    <p:pull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215E8F-239E-48C9-B57B-BCAA01DBA88E}" type="datetimeFigureOut">
              <a:rPr lang="en-US" smtClean="0"/>
              <a:pPr/>
              <a:t>10/12/2018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8072E2-0F5D-4351-B7EE-4C673F44F06C}" type="slidenum">
              <a:rPr lang="en-US" smtClean="0"/>
              <a:pPr/>
              <a:t>‹#›</a:t>
            </a:fld>
            <a:endParaRPr lang="en-US"/>
          </a:p>
        </p:txBody>
      </p:sp>
    </p:spTree>
  </p:cSld>
  <p:clrMapOvr>
    <a:masterClrMapping/>
  </p:clrMapOvr>
  <p:transition spd="slow">
    <p:pull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solidFill>
          <a:srgbClr val="6D252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215E8F-239E-48C9-B57B-BCAA01DBA88E}" type="datetimeFigureOut">
              <a:rPr lang="en-US" smtClean="0"/>
              <a:pPr/>
              <a:t>10/12/2018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8072E2-0F5D-4351-B7EE-4C673F44F06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ll dir="u"/>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duotone>
              <a:schemeClr val="accent2">
                <a:shade val="45000"/>
                <a:satMod val="135000"/>
              </a:schemeClr>
              <a:prstClr val="white"/>
            </a:duotone>
          </a:blip>
          <a:srcRect/>
          <a:stretch>
            <a:fillRect/>
          </a:stretch>
        </p:blipFill>
        <p:spPr bwMode="auto">
          <a:xfrm>
            <a:off x="2552700" y="38571"/>
            <a:ext cx="4038600" cy="6780859"/>
          </a:xfrm>
          <a:prstGeom prst="rect">
            <a:avLst/>
          </a:prstGeom>
          <a:ln>
            <a:noFill/>
          </a:ln>
          <a:effectLst>
            <a:softEdge rad="112500"/>
          </a:effectLst>
        </p:spPr>
      </p:pic>
      <p:pic>
        <p:nvPicPr>
          <p:cNvPr id="3" name="Picture 2" descr="The Gospel Preached Graphic.JPG"/>
          <p:cNvPicPr>
            <a:picLocks noChangeAspect="1"/>
          </p:cNvPicPr>
          <p:nvPr/>
        </p:nvPicPr>
        <p:blipFill>
          <a:blip r:embed="rId3" cstate="print"/>
          <a:stretch>
            <a:fillRect/>
          </a:stretch>
        </p:blipFill>
        <p:spPr>
          <a:xfrm>
            <a:off x="5878600" y="4876800"/>
            <a:ext cx="3265400" cy="1981200"/>
          </a:xfrm>
          <a:prstGeom prst="rect">
            <a:avLst/>
          </a:prstGeom>
        </p:spPr>
      </p:pic>
    </p:spTree>
  </p:cSld>
  <p:clrMapOvr>
    <a:masterClrMapping/>
  </p:clrMapOvr>
  <p:transition spd="slow">
    <p:pull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75006" y="0"/>
            <a:ext cx="9294009" cy="6858000"/>
          </a:xfrm>
          <a:prstGeom prst="rect">
            <a:avLst/>
          </a:prstGeom>
          <a:noFill/>
          <a:ln w="9525">
            <a:noFill/>
            <a:miter lim="800000"/>
            <a:headEnd/>
            <a:tailEnd/>
          </a:ln>
        </p:spPr>
      </p:pic>
    </p:spTree>
  </p:cSld>
  <p:clrMapOvr>
    <a:masterClrMapping/>
  </p:clrMapOvr>
  <p:transition spd="slow">
    <p:pull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llet.jpg"/>
          <p:cNvPicPr>
            <a:picLocks noChangeAspect="1"/>
          </p:cNvPicPr>
          <p:nvPr/>
        </p:nvPicPr>
        <p:blipFill>
          <a:blip r:embed="rId2" cstate="print">
            <a:duotone>
              <a:schemeClr val="accent2">
                <a:shade val="45000"/>
                <a:satMod val="135000"/>
              </a:schemeClr>
              <a:prstClr val="white"/>
            </a:duotone>
          </a:blip>
          <a:stretch>
            <a:fillRect/>
          </a:stretch>
        </p:blipFill>
        <p:spPr>
          <a:xfrm>
            <a:off x="1333234" y="1623388"/>
            <a:ext cx="6477532" cy="3611225"/>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533400" y="2209800"/>
            <a:ext cx="8077200" cy="1219200"/>
          </a:xfrm>
          <a:prstGeom prst="rect">
            <a:avLst/>
          </a:prstGeom>
          <a:solidFill>
            <a:schemeClr val="accent2">
              <a:lumMod val="20000"/>
              <a:lumOff val="80000"/>
            </a:schemeClr>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dirty="0" smtClean="0">
                <a:ln w="28575">
                  <a:solidFill>
                    <a:schemeClr val="bg1"/>
                  </a:solidFill>
                </a:ln>
                <a:solidFill>
                  <a:srgbClr val="6D2525"/>
                </a:solidFill>
                <a:effectLst>
                  <a:outerShdw blurRad="50800" dist="38100" dir="2700000" algn="tl" rotWithShape="0">
                    <a:prstClr val="black">
                      <a:alpha val="40000"/>
                    </a:prstClr>
                  </a:outerShdw>
                </a:effectLst>
                <a:latin typeface="Arial Black" pitchFamily="34" charset="0"/>
              </a:rPr>
              <a:t>John 2:13-21</a:t>
            </a:r>
            <a:endParaRPr lang="en-US" sz="8800" dirty="0">
              <a:ln w="28575">
                <a:solidFill>
                  <a:schemeClr val="bg1"/>
                </a:solidFill>
              </a:ln>
              <a:solidFill>
                <a:srgbClr val="6D2525"/>
              </a:solidFill>
              <a:effectLst>
                <a:outerShdw blurRad="50800" dist="38100" dir="2700000" algn="tl" rotWithShape="0">
                  <a:prstClr val="black">
                    <a:alpha val="40000"/>
                  </a:prstClr>
                </a:outerShdw>
              </a:effectLst>
              <a:latin typeface="Arial Black" pitchFamily="34" charset="0"/>
            </a:endParaRPr>
          </a:p>
        </p:txBody>
      </p:sp>
    </p:spTree>
  </p:cSld>
  <p:clrMapOvr>
    <a:masterClrMapping/>
  </p:clrMapOvr>
  <p:transition spd="slow">
    <p:pull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19150" y="2057400"/>
            <a:ext cx="7505700" cy="4495800"/>
          </a:xfrm>
          <a:prstGeom prst="rect">
            <a:avLst/>
          </a:prstGeom>
          <a:solidFill>
            <a:schemeClr val="accent2">
              <a:lumMod val="20000"/>
              <a:lumOff val="80000"/>
            </a:schemeClr>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ln>
                  <a:solidFill>
                    <a:schemeClr val="bg1"/>
                  </a:solidFill>
                </a:ln>
                <a:solidFill>
                  <a:srgbClr val="6D2525"/>
                </a:solidFill>
                <a:effectLst>
                  <a:outerShdw blurRad="50800" dist="38100" dir="2700000" algn="tl" rotWithShape="0">
                    <a:prstClr val="black">
                      <a:alpha val="40000"/>
                    </a:prstClr>
                  </a:outerShdw>
                </a:effectLst>
                <a:latin typeface="Arial Black" pitchFamily="34" charset="0"/>
              </a:rPr>
              <a:t>“From </a:t>
            </a:r>
            <a:r>
              <a:rPr lang="en-US" sz="3200" dirty="0">
                <a:ln>
                  <a:solidFill>
                    <a:schemeClr val="bg1"/>
                  </a:solidFill>
                </a:ln>
                <a:solidFill>
                  <a:srgbClr val="6D2525"/>
                </a:solidFill>
                <a:effectLst>
                  <a:outerShdw blurRad="50800" dist="38100" dir="2700000" algn="tl" rotWithShape="0">
                    <a:prstClr val="black">
                      <a:alpha val="40000"/>
                    </a:prstClr>
                  </a:outerShdw>
                </a:effectLst>
                <a:latin typeface="Arial Black" pitchFamily="34" charset="0"/>
              </a:rPr>
              <a:t>that time Jesus began to show His disciples that He must go to Jerusalem, and suffer many things from the elders and chief priests and scribes, and be killed, and be raised up on the third day</a:t>
            </a:r>
            <a:r>
              <a:rPr lang="en-US" sz="3200" dirty="0" smtClean="0">
                <a:ln>
                  <a:solidFill>
                    <a:schemeClr val="bg1"/>
                  </a:solidFill>
                </a:ln>
                <a:solidFill>
                  <a:srgbClr val="6D2525"/>
                </a:solidFill>
                <a:effectLst>
                  <a:outerShdw blurRad="50800" dist="38100" dir="2700000" algn="tl" rotWithShape="0">
                    <a:prstClr val="black">
                      <a:alpha val="40000"/>
                    </a:prstClr>
                  </a:outerShdw>
                </a:effectLst>
                <a:latin typeface="Arial Black" pitchFamily="34" charset="0"/>
              </a:rPr>
              <a:t>.”</a:t>
            </a:r>
            <a:endParaRPr lang="en-US" sz="3200" dirty="0">
              <a:ln>
                <a:solidFill>
                  <a:schemeClr val="bg1"/>
                </a:solidFill>
              </a:ln>
              <a:solidFill>
                <a:srgbClr val="6D2525"/>
              </a:solidFill>
              <a:effectLst>
                <a:outerShdw blurRad="50800" dist="38100" dir="2700000" algn="tl" rotWithShape="0">
                  <a:prstClr val="black">
                    <a:alpha val="40000"/>
                  </a:prstClr>
                </a:outerShdw>
              </a:effectLst>
              <a:latin typeface="Arial Black" pitchFamily="34" charset="0"/>
            </a:endParaRPr>
          </a:p>
          <a:p>
            <a:endParaRPr lang="en-US" dirty="0"/>
          </a:p>
        </p:txBody>
      </p:sp>
      <p:sp>
        <p:nvSpPr>
          <p:cNvPr id="4" name="Rectangle 3"/>
          <p:cNvSpPr/>
          <p:nvPr/>
        </p:nvSpPr>
        <p:spPr>
          <a:xfrm>
            <a:off x="533400" y="609600"/>
            <a:ext cx="7848600" cy="990600"/>
          </a:xfrm>
          <a:prstGeom prst="rect">
            <a:avLst/>
          </a:prstGeom>
          <a:solidFill>
            <a:schemeClr val="accent2">
              <a:lumMod val="20000"/>
              <a:lumOff val="80000"/>
            </a:schemeClr>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C00000"/>
                </a:solidFill>
              </a:ln>
            </a:endParaRPr>
          </a:p>
        </p:txBody>
      </p:sp>
      <p:pic>
        <p:nvPicPr>
          <p:cNvPr id="3" name="Picture 2" descr="Bullet.jpg"/>
          <p:cNvPicPr>
            <a:picLocks noChangeAspect="1"/>
          </p:cNvPicPr>
          <p:nvPr/>
        </p:nvPicPr>
        <p:blipFill>
          <a:blip r:embed="rId2" cstate="print">
            <a:duotone>
              <a:schemeClr val="accent2">
                <a:shade val="45000"/>
                <a:satMod val="135000"/>
              </a:schemeClr>
              <a:prstClr val="white"/>
            </a:duotone>
          </a:blip>
          <a:stretch>
            <a:fillRect/>
          </a:stretch>
        </p:blipFill>
        <p:spPr>
          <a:xfrm>
            <a:off x="5181600" y="161628"/>
            <a:ext cx="3810532" cy="2124372"/>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990600" y="762000"/>
            <a:ext cx="4648200" cy="646331"/>
          </a:xfrm>
          <a:prstGeom prst="rect">
            <a:avLst/>
          </a:prstGeom>
          <a:noFill/>
        </p:spPr>
        <p:txBody>
          <a:bodyPr wrap="square" rtlCol="0">
            <a:spAutoFit/>
          </a:bodyPr>
          <a:lstStyle/>
          <a:p>
            <a:r>
              <a:rPr lang="en-US" sz="3600" dirty="0" smtClean="0">
                <a:ln>
                  <a:solidFill>
                    <a:schemeClr val="bg1"/>
                  </a:solidFill>
                </a:ln>
                <a:solidFill>
                  <a:srgbClr val="6D2525"/>
                </a:solidFill>
                <a:effectLst>
                  <a:outerShdw blurRad="50800" dist="38100" dir="2700000" algn="tl" rotWithShape="0">
                    <a:prstClr val="black">
                      <a:alpha val="40000"/>
                    </a:prstClr>
                  </a:outerShdw>
                </a:effectLst>
                <a:latin typeface="Arial Black" pitchFamily="34" charset="0"/>
              </a:rPr>
              <a:t>Matthew 16:21</a:t>
            </a:r>
            <a:endParaRPr lang="en-US" sz="3600" dirty="0">
              <a:ln>
                <a:solidFill>
                  <a:schemeClr val="bg1"/>
                </a:solidFill>
              </a:ln>
              <a:solidFill>
                <a:srgbClr val="6D2525"/>
              </a:solidFill>
              <a:effectLst>
                <a:outerShdw blurRad="50800" dist="38100" dir="2700000" algn="tl" rotWithShape="0">
                  <a:prstClr val="black">
                    <a:alpha val="40000"/>
                  </a:prstClr>
                </a:outerShdw>
              </a:effectLst>
              <a:latin typeface="Arial Black" pitchFamily="34" charset="0"/>
            </a:endParaRPr>
          </a:p>
        </p:txBody>
      </p:sp>
    </p:spTree>
  </p:cSld>
  <p:clrMapOvr>
    <a:masterClrMapping/>
  </p:clrMapOvr>
  <p:transition spd="slow">
    <p:pull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catholicischristian.files.wordpress.com/2009/02/flagrum.gif?w=230&amp;h=287"/>
          <p:cNvPicPr>
            <a:picLocks noChangeAspect="1" noChangeArrowheads="1"/>
          </p:cNvPicPr>
          <p:nvPr/>
        </p:nvPicPr>
        <p:blipFill>
          <a:blip r:embed="rId2" cstate="print">
            <a:duotone>
              <a:schemeClr val="accent2">
                <a:shade val="45000"/>
                <a:satMod val="135000"/>
              </a:schemeClr>
              <a:prstClr val="white"/>
            </a:duotone>
          </a:blip>
          <a:srcRect/>
          <a:stretch>
            <a:fillRect/>
          </a:stretch>
        </p:blipFill>
        <p:spPr bwMode="auto">
          <a:xfrm>
            <a:off x="457200" y="266700"/>
            <a:ext cx="8229600" cy="6324600"/>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slow">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19150" y="2057400"/>
            <a:ext cx="7505700" cy="4495800"/>
          </a:xfrm>
          <a:prstGeom prst="rect">
            <a:avLst/>
          </a:prstGeom>
          <a:solidFill>
            <a:schemeClr val="accent2">
              <a:lumMod val="20000"/>
              <a:lumOff val="80000"/>
            </a:schemeClr>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ln>
                  <a:solidFill>
                    <a:schemeClr val="bg1"/>
                  </a:solidFill>
                </a:ln>
                <a:solidFill>
                  <a:srgbClr val="6D2525"/>
                </a:solidFill>
                <a:effectLst>
                  <a:outerShdw blurRad="50800" dist="38100" dir="2700000" algn="tl" rotWithShape="0">
                    <a:prstClr val="black">
                      <a:alpha val="40000"/>
                    </a:prstClr>
                  </a:outerShdw>
                </a:effectLst>
                <a:latin typeface="Arial Black" pitchFamily="34" charset="0"/>
              </a:rPr>
              <a:t>"Now </a:t>
            </a:r>
            <a:r>
              <a:rPr lang="en-US" sz="4000" dirty="0">
                <a:ln>
                  <a:solidFill>
                    <a:schemeClr val="bg1"/>
                  </a:solidFill>
                </a:ln>
                <a:solidFill>
                  <a:srgbClr val="6D2525"/>
                </a:solidFill>
                <a:effectLst>
                  <a:outerShdw blurRad="50800" dist="38100" dir="2700000" algn="tl" rotWithShape="0">
                    <a:prstClr val="black">
                      <a:alpha val="40000"/>
                    </a:prstClr>
                  </a:outerShdw>
                </a:effectLst>
                <a:latin typeface="Arial Black" pitchFamily="34" charset="0"/>
              </a:rPr>
              <a:t>My soul has become troubled; and what shall I say, 'Father, save Me from this hour'? But for this purpose I came to this hour</a:t>
            </a:r>
            <a:r>
              <a:rPr lang="en-US" sz="4000" dirty="0" smtClean="0">
                <a:ln>
                  <a:solidFill>
                    <a:schemeClr val="bg1"/>
                  </a:solidFill>
                </a:ln>
                <a:solidFill>
                  <a:srgbClr val="6D2525"/>
                </a:solidFill>
                <a:effectLst>
                  <a:outerShdw blurRad="50800" dist="38100" dir="2700000" algn="tl" rotWithShape="0">
                    <a:prstClr val="black">
                      <a:alpha val="40000"/>
                    </a:prstClr>
                  </a:outerShdw>
                </a:effectLst>
                <a:latin typeface="Arial Black" pitchFamily="34" charset="0"/>
              </a:rPr>
              <a:t>.”</a:t>
            </a:r>
            <a:endParaRPr lang="en-US" sz="4000" dirty="0">
              <a:ln>
                <a:solidFill>
                  <a:schemeClr val="bg1"/>
                </a:solidFill>
              </a:ln>
              <a:solidFill>
                <a:srgbClr val="6D2525"/>
              </a:solidFill>
              <a:effectLst>
                <a:outerShdw blurRad="50800" dist="38100" dir="2700000" algn="tl" rotWithShape="0">
                  <a:prstClr val="black">
                    <a:alpha val="40000"/>
                  </a:prstClr>
                </a:outerShdw>
              </a:effectLst>
              <a:latin typeface="Arial Black" pitchFamily="34" charset="0"/>
            </a:endParaRPr>
          </a:p>
          <a:p>
            <a:endParaRPr lang="en-US" dirty="0"/>
          </a:p>
        </p:txBody>
      </p:sp>
      <p:sp>
        <p:nvSpPr>
          <p:cNvPr id="4" name="Rectangle 3"/>
          <p:cNvSpPr/>
          <p:nvPr/>
        </p:nvSpPr>
        <p:spPr>
          <a:xfrm>
            <a:off x="533400" y="609600"/>
            <a:ext cx="5257800" cy="990600"/>
          </a:xfrm>
          <a:prstGeom prst="rect">
            <a:avLst/>
          </a:prstGeom>
          <a:solidFill>
            <a:schemeClr val="accent2">
              <a:lumMod val="20000"/>
              <a:lumOff val="80000"/>
            </a:schemeClr>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C00000"/>
                </a:solidFill>
              </a:ln>
            </a:endParaRPr>
          </a:p>
        </p:txBody>
      </p:sp>
      <p:pic>
        <p:nvPicPr>
          <p:cNvPr id="3" name="Picture 2" descr="Bullet.jpg"/>
          <p:cNvPicPr>
            <a:picLocks noChangeAspect="1"/>
          </p:cNvPicPr>
          <p:nvPr/>
        </p:nvPicPr>
        <p:blipFill>
          <a:blip r:embed="rId2" cstate="print">
            <a:duotone>
              <a:schemeClr val="accent2">
                <a:shade val="45000"/>
                <a:satMod val="135000"/>
              </a:schemeClr>
              <a:prstClr val="white"/>
            </a:duotone>
          </a:blip>
          <a:stretch>
            <a:fillRect/>
          </a:stretch>
        </p:blipFill>
        <p:spPr>
          <a:xfrm>
            <a:off x="5181600" y="161628"/>
            <a:ext cx="3810532" cy="2124372"/>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685800" y="762000"/>
            <a:ext cx="4648200" cy="646331"/>
          </a:xfrm>
          <a:prstGeom prst="rect">
            <a:avLst/>
          </a:prstGeom>
          <a:noFill/>
        </p:spPr>
        <p:txBody>
          <a:bodyPr wrap="square" rtlCol="0">
            <a:spAutoFit/>
          </a:bodyPr>
          <a:lstStyle/>
          <a:p>
            <a:pPr algn="ctr"/>
            <a:r>
              <a:rPr lang="en-US" sz="3600" dirty="0" smtClean="0">
                <a:ln>
                  <a:solidFill>
                    <a:schemeClr val="bg1"/>
                  </a:solidFill>
                </a:ln>
                <a:solidFill>
                  <a:srgbClr val="6D2525"/>
                </a:solidFill>
                <a:effectLst>
                  <a:outerShdw blurRad="50800" dist="38100" dir="2700000" algn="tl" rotWithShape="0">
                    <a:prstClr val="black">
                      <a:alpha val="40000"/>
                    </a:prstClr>
                  </a:outerShdw>
                </a:effectLst>
                <a:latin typeface="Arial Black" pitchFamily="34" charset="0"/>
              </a:rPr>
              <a:t>John 12:27</a:t>
            </a:r>
            <a:endParaRPr lang="en-US" sz="3600" dirty="0">
              <a:ln>
                <a:solidFill>
                  <a:schemeClr val="bg1"/>
                </a:solidFill>
              </a:ln>
              <a:solidFill>
                <a:srgbClr val="6D2525"/>
              </a:solidFill>
              <a:effectLst>
                <a:outerShdw blurRad="50800" dist="38100" dir="2700000" algn="tl" rotWithShape="0">
                  <a:prstClr val="black">
                    <a:alpha val="40000"/>
                  </a:prstClr>
                </a:outerShdw>
              </a:effectLst>
              <a:latin typeface="Arial Black" pitchFamily="34" charset="0"/>
            </a:endParaRPr>
          </a:p>
        </p:txBody>
      </p:sp>
    </p:spTree>
  </p:cSld>
  <p:clrMapOvr>
    <a:masterClrMapping/>
  </p:clrMapOvr>
  <p:transition spd="slow">
    <p:pull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llet.jpg"/>
          <p:cNvPicPr>
            <a:picLocks noChangeAspect="1"/>
          </p:cNvPicPr>
          <p:nvPr/>
        </p:nvPicPr>
        <p:blipFill>
          <a:blip r:embed="rId2" cstate="print">
            <a:duotone>
              <a:schemeClr val="accent2">
                <a:shade val="45000"/>
                <a:satMod val="135000"/>
              </a:schemeClr>
              <a:prstClr val="white"/>
            </a:duotone>
          </a:blip>
          <a:stretch>
            <a:fillRect/>
          </a:stretch>
        </p:blipFill>
        <p:spPr>
          <a:xfrm>
            <a:off x="1333234" y="1623388"/>
            <a:ext cx="6477532" cy="3611225"/>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a:xfrm>
            <a:off x="533400" y="2209800"/>
            <a:ext cx="8077200" cy="1219200"/>
          </a:xfrm>
          <a:prstGeom prst="rect">
            <a:avLst/>
          </a:prstGeom>
          <a:solidFill>
            <a:schemeClr val="accent2">
              <a:lumMod val="20000"/>
              <a:lumOff val="80000"/>
            </a:schemeClr>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smtClean="0">
                <a:ln w="28575">
                  <a:solidFill>
                    <a:schemeClr val="bg1"/>
                  </a:solidFill>
                </a:ln>
                <a:solidFill>
                  <a:srgbClr val="6D2525"/>
                </a:solidFill>
                <a:effectLst>
                  <a:outerShdw blurRad="50800" dist="38100" dir="2700000" algn="tl" rotWithShape="0">
                    <a:prstClr val="black">
                      <a:alpha val="40000"/>
                    </a:prstClr>
                  </a:outerShdw>
                </a:effectLst>
                <a:latin typeface="Arial Black" pitchFamily="34" charset="0"/>
              </a:rPr>
              <a:t>Matthew 26:36-46</a:t>
            </a:r>
            <a:endParaRPr lang="en-US" sz="6000" dirty="0">
              <a:ln w="28575">
                <a:solidFill>
                  <a:schemeClr val="bg1"/>
                </a:solidFill>
              </a:ln>
              <a:solidFill>
                <a:srgbClr val="6D2525"/>
              </a:solidFill>
              <a:effectLst>
                <a:outerShdw blurRad="50800" dist="38100" dir="2700000" algn="tl" rotWithShape="0">
                  <a:prstClr val="black">
                    <a:alpha val="40000"/>
                  </a:prstClr>
                </a:outerShdw>
              </a:effectLst>
              <a:latin typeface="Arial Black" pitchFamily="34" charset="0"/>
            </a:endParaRPr>
          </a:p>
        </p:txBody>
      </p:sp>
    </p:spTree>
  </p:cSld>
  <p:clrMapOvr>
    <a:masterClrMapping/>
  </p:clrMapOvr>
  <p:transition spd="slow">
    <p:pull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609600"/>
            <a:ext cx="7848600" cy="990600"/>
          </a:xfrm>
          <a:prstGeom prst="rect">
            <a:avLst/>
          </a:prstGeom>
          <a:solidFill>
            <a:schemeClr val="accent2">
              <a:lumMod val="20000"/>
              <a:lumOff val="80000"/>
            </a:schemeClr>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C00000"/>
                </a:solidFill>
              </a:ln>
            </a:endParaRPr>
          </a:p>
        </p:txBody>
      </p:sp>
      <p:pic>
        <p:nvPicPr>
          <p:cNvPr id="3" name="Picture 2" descr="Bullet.jpg"/>
          <p:cNvPicPr>
            <a:picLocks noChangeAspect="1"/>
          </p:cNvPicPr>
          <p:nvPr/>
        </p:nvPicPr>
        <p:blipFill>
          <a:blip r:embed="rId2" cstate="print">
            <a:duotone>
              <a:schemeClr val="accent2">
                <a:shade val="45000"/>
                <a:satMod val="135000"/>
              </a:schemeClr>
              <a:prstClr val="white"/>
            </a:duotone>
          </a:blip>
          <a:stretch>
            <a:fillRect/>
          </a:stretch>
        </p:blipFill>
        <p:spPr>
          <a:xfrm>
            <a:off x="5181600" y="161628"/>
            <a:ext cx="3810532" cy="2124372"/>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685800" y="762000"/>
            <a:ext cx="4648200" cy="646331"/>
          </a:xfrm>
          <a:prstGeom prst="rect">
            <a:avLst/>
          </a:prstGeom>
          <a:noFill/>
        </p:spPr>
        <p:txBody>
          <a:bodyPr wrap="square" rtlCol="0">
            <a:spAutoFit/>
          </a:bodyPr>
          <a:lstStyle/>
          <a:p>
            <a:pPr algn="ctr"/>
            <a:r>
              <a:rPr lang="en-US" sz="3600" dirty="0" smtClean="0">
                <a:ln>
                  <a:solidFill>
                    <a:schemeClr val="bg1"/>
                  </a:solidFill>
                </a:ln>
                <a:solidFill>
                  <a:srgbClr val="6D2525"/>
                </a:solidFill>
                <a:effectLst>
                  <a:outerShdw blurRad="50800" dist="38100" dir="2700000" algn="tl" rotWithShape="0">
                    <a:prstClr val="black">
                      <a:alpha val="40000"/>
                    </a:prstClr>
                  </a:outerShdw>
                </a:effectLst>
                <a:latin typeface="Arial Black" pitchFamily="34" charset="0"/>
              </a:rPr>
              <a:t>Galatians 3:13</a:t>
            </a:r>
            <a:endParaRPr lang="en-US" sz="3600" dirty="0">
              <a:ln>
                <a:solidFill>
                  <a:schemeClr val="bg1"/>
                </a:solidFill>
              </a:ln>
              <a:solidFill>
                <a:srgbClr val="6D2525"/>
              </a:solidFill>
              <a:effectLst>
                <a:outerShdw blurRad="50800" dist="38100" dir="2700000" algn="tl" rotWithShape="0">
                  <a:prstClr val="black">
                    <a:alpha val="40000"/>
                  </a:prstClr>
                </a:outerShdw>
              </a:effectLst>
              <a:latin typeface="Arial Black" pitchFamily="34" charset="0"/>
            </a:endParaRPr>
          </a:p>
        </p:txBody>
      </p:sp>
      <p:sp>
        <p:nvSpPr>
          <p:cNvPr id="7" name="Rectangle 6"/>
          <p:cNvSpPr/>
          <p:nvPr/>
        </p:nvSpPr>
        <p:spPr>
          <a:xfrm>
            <a:off x="819150" y="2057400"/>
            <a:ext cx="7505700" cy="4495800"/>
          </a:xfrm>
          <a:prstGeom prst="rect">
            <a:avLst/>
          </a:prstGeom>
          <a:solidFill>
            <a:schemeClr val="accent2">
              <a:lumMod val="20000"/>
              <a:lumOff val="80000"/>
            </a:schemeClr>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ln>
                  <a:solidFill>
                    <a:schemeClr val="bg1"/>
                  </a:solidFill>
                </a:ln>
                <a:solidFill>
                  <a:srgbClr val="6D2525"/>
                </a:solidFill>
                <a:effectLst>
                  <a:outerShdw blurRad="50800" dist="38100" dir="2700000" algn="tl" rotWithShape="0">
                    <a:prstClr val="black">
                      <a:alpha val="40000"/>
                    </a:prstClr>
                  </a:outerShdw>
                </a:effectLst>
                <a:latin typeface="Arial Black" pitchFamily="34" charset="0"/>
              </a:rPr>
              <a:t>“Christ redeemed us from the curse of the Law, having become a curse for us-for it is written, ‘CURSED IS EVERYONE WHO HANGS ON A TREE’”</a:t>
            </a:r>
            <a:endParaRPr lang="en-US" sz="4000" dirty="0">
              <a:ln>
                <a:solidFill>
                  <a:schemeClr val="bg1"/>
                </a:solidFill>
              </a:ln>
              <a:solidFill>
                <a:srgbClr val="6D2525"/>
              </a:solidFill>
              <a:effectLst>
                <a:outerShdw blurRad="50800" dist="38100" dir="2700000" algn="tl" rotWithShape="0">
                  <a:prstClr val="black">
                    <a:alpha val="40000"/>
                  </a:prstClr>
                </a:outerShdw>
              </a:effectLst>
              <a:latin typeface="Arial Black" pitchFamily="34" charset="0"/>
            </a:endParaRPr>
          </a:p>
          <a:p>
            <a:endParaRPr lang="en-US" dirty="0"/>
          </a:p>
        </p:txBody>
      </p:sp>
    </p:spTree>
  </p:cSld>
  <p:clrMapOvr>
    <a:masterClrMapping/>
  </p:clrMapOvr>
  <p:transition spd="slow">
    <p:pull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llet.jpg"/>
          <p:cNvPicPr>
            <a:picLocks noChangeAspect="1"/>
          </p:cNvPicPr>
          <p:nvPr/>
        </p:nvPicPr>
        <p:blipFill>
          <a:blip r:embed="rId2" cstate="print">
            <a:duotone>
              <a:schemeClr val="accent2">
                <a:shade val="45000"/>
                <a:satMod val="135000"/>
              </a:schemeClr>
              <a:prstClr val="white"/>
            </a:duotone>
          </a:blip>
          <a:stretch>
            <a:fillRect/>
          </a:stretch>
        </p:blipFill>
        <p:spPr>
          <a:xfrm>
            <a:off x="1333234" y="1623388"/>
            <a:ext cx="6477532" cy="3611225"/>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a:xfrm>
            <a:off x="533400" y="2209800"/>
            <a:ext cx="8077200" cy="1219200"/>
          </a:xfrm>
          <a:prstGeom prst="rect">
            <a:avLst/>
          </a:prstGeom>
          <a:solidFill>
            <a:schemeClr val="accent2">
              <a:lumMod val="20000"/>
              <a:lumOff val="80000"/>
            </a:schemeClr>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smtClean="0">
                <a:ln w="28575">
                  <a:solidFill>
                    <a:schemeClr val="bg1"/>
                  </a:solidFill>
                </a:ln>
                <a:solidFill>
                  <a:srgbClr val="6D2525"/>
                </a:solidFill>
                <a:effectLst>
                  <a:outerShdw blurRad="50800" dist="38100" dir="2700000" algn="tl" rotWithShape="0">
                    <a:prstClr val="black">
                      <a:alpha val="40000"/>
                    </a:prstClr>
                  </a:outerShdw>
                </a:effectLst>
                <a:latin typeface="Arial Black" pitchFamily="34" charset="0"/>
              </a:rPr>
              <a:t>Mark 15:29-40</a:t>
            </a:r>
            <a:endParaRPr lang="en-US" sz="6000" dirty="0">
              <a:ln w="28575">
                <a:solidFill>
                  <a:schemeClr val="bg1"/>
                </a:solidFill>
              </a:ln>
              <a:solidFill>
                <a:srgbClr val="6D2525"/>
              </a:solidFill>
              <a:effectLst>
                <a:outerShdw blurRad="50800" dist="38100" dir="2700000" algn="tl" rotWithShape="0">
                  <a:prstClr val="black">
                    <a:alpha val="40000"/>
                  </a:prstClr>
                </a:outerShdw>
              </a:effectLst>
              <a:latin typeface="Arial Black" pitchFamily="34" charset="0"/>
            </a:endParaRPr>
          </a:p>
        </p:txBody>
      </p:sp>
    </p:spTree>
  </p:cSld>
  <p:clrMapOvr>
    <a:masterClrMapping/>
  </p:clrMapOvr>
  <p:transition spd="slow">
    <p:pull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609600"/>
            <a:ext cx="7848600" cy="990600"/>
          </a:xfrm>
          <a:prstGeom prst="rect">
            <a:avLst/>
          </a:prstGeom>
          <a:solidFill>
            <a:schemeClr val="accent2">
              <a:lumMod val="20000"/>
              <a:lumOff val="80000"/>
            </a:schemeClr>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C00000"/>
                </a:solidFill>
              </a:ln>
            </a:endParaRPr>
          </a:p>
        </p:txBody>
      </p:sp>
      <p:pic>
        <p:nvPicPr>
          <p:cNvPr id="3" name="Picture 2" descr="Bullet.jpg"/>
          <p:cNvPicPr>
            <a:picLocks noChangeAspect="1"/>
          </p:cNvPicPr>
          <p:nvPr/>
        </p:nvPicPr>
        <p:blipFill>
          <a:blip r:embed="rId2" cstate="print">
            <a:duotone>
              <a:schemeClr val="accent2">
                <a:shade val="45000"/>
                <a:satMod val="135000"/>
              </a:schemeClr>
              <a:prstClr val="white"/>
            </a:duotone>
          </a:blip>
          <a:stretch>
            <a:fillRect/>
          </a:stretch>
        </p:blipFill>
        <p:spPr>
          <a:xfrm>
            <a:off x="5181600" y="161628"/>
            <a:ext cx="3810532" cy="2124372"/>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685800" y="762000"/>
            <a:ext cx="4648200" cy="646331"/>
          </a:xfrm>
          <a:prstGeom prst="rect">
            <a:avLst/>
          </a:prstGeom>
          <a:noFill/>
        </p:spPr>
        <p:txBody>
          <a:bodyPr wrap="square" rtlCol="0">
            <a:spAutoFit/>
          </a:bodyPr>
          <a:lstStyle/>
          <a:p>
            <a:pPr algn="ctr"/>
            <a:r>
              <a:rPr lang="en-US" sz="3600" dirty="0" smtClean="0">
                <a:ln>
                  <a:solidFill>
                    <a:schemeClr val="bg1"/>
                  </a:solidFill>
                </a:ln>
                <a:solidFill>
                  <a:srgbClr val="6D2525"/>
                </a:solidFill>
                <a:effectLst>
                  <a:outerShdw blurRad="50800" dist="38100" dir="2700000" algn="tl" rotWithShape="0">
                    <a:prstClr val="black">
                      <a:alpha val="40000"/>
                    </a:prstClr>
                  </a:outerShdw>
                </a:effectLst>
                <a:latin typeface="Arial Black" pitchFamily="34" charset="0"/>
              </a:rPr>
              <a:t>Hebrews 12:3</a:t>
            </a:r>
            <a:endParaRPr lang="en-US" sz="3600" dirty="0">
              <a:ln>
                <a:solidFill>
                  <a:schemeClr val="bg1"/>
                </a:solidFill>
              </a:ln>
              <a:solidFill>
                <a:srgbClr val="6D2525"/>
              </a:solidFill>
              <a:effectLst>
                <a:outerShdw blurRad="50800" dist="38100" dir="2700000" algn="tl" rotWithShape="0">
                  <a:prstClr val="black">
                    <a:alpha val="40000"/>
                  </a:prstClr>
                </a:outerShdw>
              </a:effectLst>
              <a:latin typeface="Arial Black" pitchFamily="34" charset="0"/>
            </a:endParaRPr>
          </a:p>
        </p:txBody>
      </p:sp>
      <p:sp>
        <p:nvSpPr>
          <p:cNvPr id="7" name="Rectangle 6"/>
          <p:cNvSpPr/>
          <p:nvPr/>
        </p:nvSpPr>
        <p:spPr>
          <a:xfrm>
            <a:off x="819150" y="2057400"/>
            <a:ext cx="7505700" cy="4495800"/>
          </a:xfrm>
          <a:prstGeom prst="rect">
            <a:avLst/>
          </a:prstGeom>
          <a:solidFill>
            <a:schemeClr val="accent2">
              <a:lumMod val="20000"/>
              <a:lumOff val="80000"/>
            </a:schemeClr>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ln>
                  <a:solidFill>
                    <a:schemeClr val="bg1"/>
                  </a:solidFill>
                </a:ln>
                <a:solidFill>
                  <a:srgbClr val="6D2525"/>
                </a:solidFill>
                <a:effectLst>
                  <a:outerShdw blurRad="50800" dist="38100" dir="2700000" algn="tl" rotWithShape="0">
                    <a:prstClr val="black">
                      <a:alpha val="40000"/>
                    </a:prstClr>
                  </a:outerShdw>
                </a:effectLst>
                <a:latin typeface="Arial Black" pitchFamily="34" charset="0"/>
              </a:rPr>
              <a:t>“For consider Him who has endured such hostility by sinners against Himself, so that you will not grow weary and lose heart.”</a:t>
            </a:r>
            <a:endParaRPr lang="en-US" sz="4000" dirty="0">
              <a:ln>
                <a:solidFill>
                  <a:schemeClr val="bg1"/>
                </a:solidFill>
              </a:ln>
              <a:solidFill>
                <a:srgbClr val="6D2525"/>
              </a:solidFill>
              <a:effectLst>
                <a:outerShdw blurRad="50800" dist="38100" dir="2700000" algn="tl" rotWithShape="0">
                  <a:prstClr val="black">
                    <a:alpha val="40000"/>
                  </a:prstClr>
                </a:outerShdw>
              </a:effectLst>
              <a:latin typeface="Arial Black" pitchFamily="34" charset="0"/>
            </a:endParaRPr>
          </a:p>
          <a:p>
            <a:endParaRPr lang="en-US" dirty="0"/>
          </a:p>
        </p:txBody>
      </p:sp>
    </p:spTree>
  </p:cSld>
  <p:clrMapOvr>
    <a:masterClrMapping/>
  </p:clrMapOvr>
  <p:transition spd="slow">
    <p:pull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llet.jpg"/>
          <p:cNvPicPr>
            <a:picLocks noChangeAspect="1"/>
          </p:cNvPicPr>
          <p:nvPr/>
        </p:nvPicPr>
        <p:blipFill>
          <a:blip r:embed="rId2" cstate="print">
            <a:duotone>
              <a:schemeClr val="accent2">
                <a:shade val="45000"/>
                <a:satMod val="135000"/>
              </a:schemeClr>
              <a:prstClr val="white"/>
            </a:duotone>
          </a:blip>
          <a:stretch>
            <a:fillRect/>
          </a:stretch>
        </p:blipFill>
        <p:spPr>
          <a:xfrm>
            <a:off x="1333234" y="1623388"/>
            <a:ext cx="6477532" cy="3611225"/>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a:xfrm>
            <a:off x="533400" y="2209800"/>
            <a:ext cx="8077200" cy="1219200"/>
          </a:xfrm>
          <a:prstGeom prst="rect">
            <a:avLst/>
          </a:prstGeom>
          <a:solidFill>
            <a:schemeClr val="accent2">
              <a:lumMod val="20000"/>
              <a:lumOff val="80000"/>
            </a:schemeClr>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smtClean="0">
                <a:ln w="28575">
                  <a:solidFill>
                    <a:schemeClr val="bg1"/>
                  </a:solidFill>
                </a:ln>
                <a:solidFill>
                  <a:srgbClr val="6D2525"/>
                </a:solidFill>
                <a:effectLst>
                  <a:outerShdw blurRad="50800" dist="38100" dir="2700000" algn="tl" rotWithShape="0">
                    <a:prstClr val="black">
                      <a:alpha val="40000"/>
                    </a:prstClr>
                  </a:outerShdw>
                </a:effectLst>
                <a:latin typeface="Arial Black" pitchFamily="34" charset="0"/>
              </a:rPr>
              <a:t>Luke 23</a:t>
            </a:r>
            <a:endParaRPr lang="en-US" sz="6000" dirty="0">
              <a:ln w="28575">
                <a:solidFill>
                  <a:schemeClr val="bg1"/>
                </a:solidFill>
              </a:ln>
              <a:solidFill>
                <a:srgbClr val="6D2525"/>
              </a:solidFill>
              <a:effectLst>
                <a:outerShdw blurRad="50800" dist="38100" dir="2700000" algn="tl" rotWithShape="0">
                  <a:prstClr val="black">
                    <a:alpha val="40000"/>
                  </a:prstClr>
                </a:outerShdw>
              </a:effectLst>
              <a:latin typeface="Arial Black" pitchFamily="34" charset="0"/>
            </a:endParaRPr>
          </a:p>
        </p:txBody>
      </p:sp>
    </p:spTree>
  </p:cSld>
  <p:clrMapOvr>
    <a:masterClrMapping/>
  </p:clrMapOvr>
  <p:transition spd="slow">
    <p:pull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llet.jpg"/>
          <p:cNvPicPr>
            <a:picLocks noChangeAspect="1"/>
          </p:cNvPicPr>
          <p:nvPr/>
        </p:nvPicPr>
        <p:blipFill>
          <a:blip r:embed="rId2" cstate="print">
            <a:duotone>
              <a:schemeClr val="accent2">
                <a:shade val="45000"/>
                <a:satMod val="135000"/>
              </a:schemeClr>
              <a:prstClr val="white"/>
            </a:duotone>
          </a:blip>
          <a:stretch>
            <a:fillRect/>
          </a:stretch>
        </p:blipFill>
        <p:spPr>
          <a:xfrm>
            <a:off x="1333234" y="1623388"/>
            <a:ext cx="6477532" cy="3611225"/>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a:xfrm>
            <a:off x="533400" y="2209800"/>
            <a:ext cx="8077200" cy="1219200"/>
          </a:xfrm>
          <a:prstGeom prst="rect">
            <a:avLst/>
          </a:prstGeom>
          <a:solidFill>
            <a:schemeClr val="accent2">
              <a:lumMod val="20000"/>
              <a:lumOff val="80000"/>
            </a:schemeClr>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smtClean="0">
                <a:ln w="28575">
                  <a:solidFill>
                    <a:schemeClr val="bg1"/>
                  </a:solidFill>
                </a:ln>
                <a:solidFill>
                  <a:srgbClr val="6D2525"/>
                </a:solidFill>
                <a:effectLst>
                  <a:outerShdw blurRad="50800" dist="38100" dir="2700000" algn="tl" rotWithShape="0">
                    <a:prstClr val="black">
                      <a:alpha val="40000"/>
                    </a:prstClr>
                  </a:outerShdw>
                </a:effectLst>
                <a:latin typeface="Arial Black" pitchFamily="34" charset="0"/>
              </a:rPr>
              <a:t>Psalm 22</a:t>
            </a:r>
            <a:endParaRPr lang="en-US" sz="6000" dirty="0">
              <a:ln w="28575">
                <a:solidFill>
                  <a:schemeClr val="bg1"/>
                </a:solidFill>
              </a:ln>
              <a:solidFill>
                <a:srgbClr val="6D2525"/>
              </a:solidFill>
              <a:effectLst>
                <a:outerShdw blurRad="50800" dist="38100" dir="2700000" algn="tl" rotWithShape="0">
                  <a:prstClr val="black">
                    <a:alpha val="40000"/>
                  </a:prstClr>
                </a:outerShdw>
              </a:effectLst>
              <a:latin typeface="Arial Black" pitchFamily="34" charset="0"/>
            </a:endParaRPr>
          </a:p>
        </p:txBody>
      </p:sp>
    </p:spTree>
  </p:cSld>
  <p:clrMapOvr>
    <a:masterClrMapping/>
  </p:clrMapOvr>
  <p:transition spd="slow">
    <p:pull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609600"/>
            <a:ext cx="7848600" cy="990600"/>
          </a:xfrm>
          <a:prstGeom prst="rect">
            <a:avLst/>
          </a:prstGeom>
          <a:solidFill>
            <a:schemeClr val="accent2">
              <a:lumMod val="20000"/>
              <a:lumOff val="80000"/>
            </a:schemeClr>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C00000"/>
                </a:solidFill>
              </a:ln>
            </a:endParaRPr>
          </a:p>
        </p:txBody>
      </p:sp>
      <p:pic>
        <p:nvPicPr>
          <p:cNvPr id="3" name="Picture 2" descr="Bullet.jpg"/>
          <p:cNvPicPr>
            <a:picLocks noChangeAspect="1"/>
          </p:cNvPicPr>
          <p:nvPr/>
        </p:nvPicPr>
        <p:blipFill>
          <a:blip r:embed="rId2" cstate="print">
            <a:duotone>
              <a:schemeClr val="accent2">
                <a:shade val="45000"/>
                <a:satMod val="135000"/>
              </a:schemeClr>
              <a:prstClr val="white"/>
            </a:duotone>
          </a:blip>
          <a:stretch>
            <a:fillRect/>
          </a:stretch>
        </p:blipFill>
        <p:spPr>
          <a:xfrm>
            <a:off x="5181600" y="161628"/>
            <a:ext cx="3810532" cy="2124372"/>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685800" y="762000"/>
            <a:ext cx="4648200" cy="646331"/>
          </a:xfrm>
          <a:prstGeom prst="rect">
            <a:avLst/>
          </a:prstGeom>
          <a:noFill/>
        </p:spPr>
        <p:txBody>
          <a:bodyPr wrap="square" rtlCol="0">
            <a:spAutoFit/>
          </a:bodyPr>
          <a:lstStyle/>
          <a:p>
            <a:pPr algn="ctr"/>
            <a:r>
              <a:rPr lang="en-US" sz="3600" dirty="0" smtClean="0">
                <a:ln>
                  <a:solidFill>
                    <a:schemeClr val="bg1"/>
                  </a:solidFill>
                </a:ln>
                <a:solidFill>
                  <a:srgbClr val="6D2525"/>
                </a:solidFill>
                <a:effectLst>
                  <a:outerShdw blurRad="50800" dist="38100" dir="2700000" algn="tl" rotWithShape="0">
                    <a:prstClr val="black">
                      <a:alpha val="40000"/>
                    </a:prstClr>
                  </a:outerShdw>
                </a:effectLst>
                <a:latin typeface="Arial Black" pitchFamily="34" charset="0"/>
              </a:rPr>
              <a:t>Matthew 28:2-3</a:t>
            </a:r>
            <a:endParaRPr lang="en-US" sz="3600" dirty="0">
              <a:ln>
                <a:solidFill>
                  <a:schemeClr val="bg1"/>
                </a:solidFill>
              </a:ln>
              <a:solidFill>
                <a:srgbClr val="6D2525"/>
              </a:solidFill>
              <a:effectLst>
                <a:outerShdw blurRad="50800" dist="38100" dir="2700000" algn="tl" rotWithShape="0">
                  <a:prstClr val="black">
                    <a:alpha val="40000"/>
                  </a:prstClr>
                </a:outerShdw>
              </a:effectLst>
              <a:latin typeface="Arial Black" pitchFamily="34" charset="0"/>
            </a:endParaRPr>
          </a:p>
        </p:txBody>
      </p:sp>
      <p:sp>
        <p:nvSpPr>
          <p:cNvPr id="7" name="Rectangle 6"/>
          <p:cNvSpPr/>
          <p:nvPr/>
        </p:nvSpPr>
        <p:spPr>
          <a:xfrm>
            <a:off x="819150" y="2057400"/>
            <a:ext cx="7505700" cy="4495800"/>
          </a:xfrm>
          <a:prstGeom prst="rect">
            <a:avLst/>
          </a:prstGeom>
          <a:solidFill>
            <a:schemeClr val="accent2">
              <a:lumMod val="20000"/>
              <a:lumOff val="80000"/>
            </a:schemeClr>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ln>
                  <a:solidFill>
                    <a:schemeClr val="bg1"/>
                  </a:solidFill>
                </a:ln>
                <a:solidFill>
                  <a:srgbClr val="6D2525"/>
                </a:solidFill>
                <a:effectLst>
                  <a:outerShdw blurRad="50800" dist="38100" dir="2700000" algn="tl" rotWithShape="0">
                    <a:prstClr val="black">
                      <a:alpha val="40000"/>
                    </a:prstClr>
                  </a:outerShdw>
                </a:effectLst>
                <a:latin typeface="Arial Black" pitchFamily="34" charset="0"/>
              </a:rPr>
              <a:t>“And behold, a severe earthquake had occurred, for an angel of the Lord descended from heaven and came and rolled away the stone and sat upon it.  And his appearance was like lightning, and his clothing as white as snow.”</a:t>
            </a:r>
            <a:endParaRPr lang="en-US" sz="3200" dirty="0">
              <a:ln>
                <a:solidFill>
                  <a:schemeClr val="bg1"/>
                </a:solidFill>
              </a:ln>
              <a:solidFill>
                <a:srgbClr val="6D2525"/>
              </a:solidFill>
              <a:effectLst>
                <a:outerShdw blurRad="50800" dist="38100" dir="2700000" algn="tl" rotWithShape="0">
                  <a:prstClr val="black">
                    <a:alpha val="40000"/>
                  </a:prstClr>
                </a:outerShdw>
              </a:effectLst>
              <a:latin typeface="Arial Black" pitchFamily="34" charset="0"/>
            </a:endParaRPr>
          </a:p>
          <a:p>
            <a:endParaRPr lang="en-US" dirty="0"/>
          </a:p>
        </p:txBody>
      </p:sp>
    </p:spTree>
  </p:cSld>
  <p:clrMapOvr>
    <a:masterClrMapping/>
  </p:clrMapOvr>
  <p:transition spd="slow">
    <p:pull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cstate="print"/>
          <a:srcRect/>
          <a:stretch>
            <a:fillRect/>
          </a:stretch>
        </p:blipFill>
        <p:spPr bwMode="auto">
          <a:xfrm>
            <a:off x="258874" y="2133600"/>
            <a:ext cx="8626252" cy="4038599"/>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sp>
        <p:nvSpPr>
          <p:cNvPr id="3" name="TextBox 2"/>
          <p:cNvSpPr txBox="1"/>
          <p:nvPr/>
        </p:nvSpPr>
        <p:spPr>
          <a:xfrm>
            <a:off x="495300" y="228600"/>
            <a:ext cx="8153400" cy="1446550"/>
          </a:xfrm>
          <a:prstGeom prst="rect">
            <a:avLst/>
          </a:prstGeom>
          <a:noFill/>
        </p:spPr>
        <p:txBody>
          <a:bodyPr wrap="square" rtlCol="0">
            <a:spAutoFit/>
          </a:bodyPr>
          <a:lstStyle/>
          <a:p>
            <a:pPr algn="ctr"/>
            <a:r>
              <a:rPr lang="en-US" sz="8800" dirty="0" smtClean="0">
                <a:ln>
                  <a:solidFill>
                    <a:srgbClr val="C00000"/>
                  </a:solidFill>
                </a:ln>
                <a:solidFill>
                  <a:srgbClr val="C00000"/>
                </a:solidFill>
                <a:effectLst>
                  <a:glow rad="101600">
                    <a:schemeClr val="bg1">
                      <a:alpha val="60000"/>
                    </a:schemeClr>
                  </a:glow>
                  <a:outerShdw blurRad="38100" dist="38100" dir="2700000" algn="tl">
                    <a:srgbClr val="000000">
                      <a:alpha val="43137"/>
                    </a:srgbClr>
                  </a:outerShdw>
                </a:effectLst>
                <a:latin typeface="Arial Black" pitchFamily="34" charset="0"/>
              </a:rPr>
              <a:t>Christ Arose!</a:t>
            </a:r>
            <a:endParaRPr lang="en-US" sz="8800" dirty="0">
              <a:ln>
                <a:solidFill>
                  <a:srgbClr val="C00000"/>
                </a:solidFill>
              </a:ln>
              <a:solidFill>
                <a:srgbClr val="C00000"/>
              </a:solidFill>
              <a:effectLst>
                <a:glow rad="101600">
                  <a:schemeClr val="bg1">
                    <a:alpha val="60000"/>
                  </a:schemeClr>
                </a:glow>
                <a:outerShdw blurRad="38100" dist="38100" dir="2700000" algn="tl">
                  <a:srgbClr val="000000">
                    <a:alpha val="43137"/>
                  </a:srgbClr>
                </a:outerShdw>
              </a:effectLst>
              <a:latin typeface="Arial Black" pitchFamily="34" charset="0"/>
            </a:endParaRPr>
          </a:p>
        </p:txBody>
      </p:sp>
    </p:spTree>
  </p:cSld>
  <p:clrMapOvr>
    <a:masterClrMapping/>
  </p:clrMapOvr>
  <p:transition spd="slow">
    <p:pull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75006" y="0"/>
            <a:ext cx="9294009" cy="6858000"/>
          </a:xfrm>
          <a:prstGeom prst="rect">
            <a:avLst/>
          </a:prstGeom>
          <a:noFill/>
          <a:ln w="9525">
            <a:noFill/>
            <a:miter lim="800000"/>
            <a:headEnd/>
            <a:tailEnd/>
          </a:ln>
        </p:spPr>
      </p:pic>
    </p:spTree>
  </p:cSld>
  <p:clrMapOvr>
    <a:masterClrMapping/>
  </p:clrMapOvr>
  <p:transition spd="slow">
    <p:pull dir="u"/>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TotalTime>
  <Words>200</Words>
  <Application>Microsoft Office PowerPoint</Application>
  <PresentationFormat>On-screen Show (4:3)</PresentationFormat>
  <Paragraphs>16</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Southwest Generation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Administrator</cp:lastModifiedBy>
  <cp:revision>18</cp:revision>
  <dcterms:created xsi:type="dcterms:W3CDTF">2017-03-25T19:07:51Z</dcterms:created>
  <dcterms:modified xsi:type="dcterms:W3CDTF">2018-10-13T02:26:58Z</dcterms:modified>
</cp:coreProperties>
</file>